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; to bring to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, O God, to deliver me; make haste to help me, O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confounded that seek after my soul: let them be turned backward and brought to dishonour that delight in my hu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turned back by reason of their shame that say, Aha, Ah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ose that seek thee rejoice and be glad in thee; and let such as love thy salvation say continually, Let God be magnif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needy; make haste unto me, O God: thou art my help and my deliverer; O LORD, make no tarry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2026-11-02T02:25:16Z</dcterms:created>
  <dcterms:modified xsi:type="dcterms:W3CDTF">2026-11-02T02:25:16Z</dcterms:modified>
  <dc:title>Bible.com.au: PSALMS 70:1-5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