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39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; to bring to remembran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O God, to deliver me; make haste to help m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founded that seek after my soul: let them be turned backward and brought to dishonour that delight in my hu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turned back by reason of their shame that say, Aha, Ah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ose that seek thee rejoice and be glad in thee; and let such as love thy salvation say continually, Let God be magnif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needy; make haste unto me, O God: thou art my help and my deliverer; O LORD, make no tarry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2026-06-29T08:51:29Z</dcterms:created>
  <dcterms:modified xsi:type="dcterms:W3CDTF">2026-06-29T08:51:29Z</dcterms:modified>
  <dc:title>Bible.com.au: PSALMS 70:1-5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