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; to bring to remembra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O God, to deliver me; make haste to help m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hat seek after my soul: let them be turned backward and brought to dishonour that delight in my hu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turned back by reason of their shame that say, Aha, A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; and let such as love thy salvation say continually, Let God be magn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; make haste unto me, O God: thou art my help and my deliverer; O LORD, make no tarry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PSALMS 70:1-5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