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66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inistereth judgment to the peoples: judge me, O LORD, according to my righteousness, and to mine integrity that is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let the wickedness of the wicked come to an end, but establish thou the righteous: for the righteous God trieth the hearts and re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ield is with God, which saveth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righteous judge, yea, a God that hath indignation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turn not, he will whet his sword; he hath bent his bow, and made it rea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prepared for him the instruments of death; he maketh his arrows fiery shaf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ravaileth with iniquity; yea, he hath conceived mischief, and brought forth falseh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a pit, and digged it, and is fallen into the ditch which h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schief shall return upon his own head, and his violence shall come down upon his own p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 LORD according to his righteousness: and will sing praise to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ggaion of David, which he sang unto the LORD; concerning the words of Cush a Benjam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n thee do I put my trust: save me from all them that pursue me, and deliver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ear my soul like a lion, rending it in pieces, while there is none to del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f I have done this; if there be iniquity in my han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warded evil unto him that was at peace with me; (yea, I have delivered him that without cause was mine adversary: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nemy pursue my soul, and overtake it; yea, let him tread my life down to the earth, and lay my glory in the dust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 thine anger, lift up thyself against the rage of mine adversaries: and awake for me; thou hast commanded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congregation of the peoples compass thee about: and over them return thou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2026-06-24T11:25:56Z</dcterms:created>
  <dcterms:modified xsi:type="dcterms:W3CDTF">2026-06-24T11:25:56Z</dcterms:modified>
  <dc:title>Bible.com.au: PSALMS 7:1-17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