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6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come a stranger unto my brethren, and an alien unto my mother’s childr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zeal of thine house hath eaten me up; and the reproaches of them that reproach thee are fallen up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ept, and chastened my soul with fasting, that was to my reproac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made sackcloth my clothing, I became a proverb unto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it in the gate talk of me; and I am the song of the drunkar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 prayer is unto thee, O LORD, in an acceptable time: O God, in the multitude of thy mercy, answer me in the truth of thy salv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out of the mire, and let me not sink: let me be delivered from them that hate me, and out of the deep wa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 waterflood overwhelm me, neither let the deep swallow me up; and let not the pit shut her mouth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, O LORD; for thy lovingkindness is good: according to the multitude of thy tender mercies turn thou unto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de not thy face from thy servant; for I am in distress; answer me speedi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Shoshannim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nigh unto my soul, and redeem it: ransom me because of mine enem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knowest my reproach, and my shame, and my dishonour: mine adversaries are all before th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ach hath broken my heart; and I am full of heaviness: and I looked for some to take pity, but there was none; and for comforters, but I found n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ve me also gall for my meat; and in my thirst they gave me vinegar to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table before them become a snare; and when they are in peace, let it become a tra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eyes be darkened, that they see not; and make their loins continually to sh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thine indignation upon them, and let the fierceness of thine anger overtake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habitation be desolate; let none dwell 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ersecute him whom thou hast smitten; and they tell of the sorrow of those whom thou hast wounded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d iniquity unto their iniquity: and let them not come into thy righteous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; for the waters are come in unto my so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blotted out of the book of life, and not be written with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sorrowful: let thy salvation, O God, set me up on hig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name of God with a song, and will magnify him with thanksgiv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please the LORD better than an ox, or a bullock that hath horns and hoof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ek have seen it, and are glad: ye that seek after God, let your heart li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eareth the needy, and despiseth not his prisoner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eaven and earth praise him, the seas, and every thing that moveth there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ill save Zion, and build the cities of Judah; and they shall abide there, and have it in possessio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 also of his servants shall inherit it; and they that love his name shall dwell therei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ink in deep mire, where there is no standing: I am come into deep waters, where the floods overflow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ry with my crying; my throat is dried: mine eyes fail while I wait for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hate me without a cause are more than the hairs of mine head: they that would cut me off, being mine enemies wrongfully, are mighty: then I restored that which I took not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knowest my foolishness; and my sins are not hid from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m that wait on thee be ashamed through me, O Lord GOD of hosts: let not those that seek thee be brought to dishonour through me, O God of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for thy sake I have borne reproach; shame hath covered my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2026-06-19T23:56:56Z</dcterms:created>
  <dcterms:modified xsi:type="dcterms:W3CDTF">2026-06-19T23:56:56Z</dcterms:modified>
  <dc:title>Bible.com.au: PSALMS 69:1-36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