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stranger unto my brethren, and an alien unto my mother’s childr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zeal of thine house hath eaten me up; and the reproaches of them that reproach thee are fallen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pt, and chastened my soul with fasting, that was to my repro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sackcloth my clothing, I became a proverb un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t in the gate talk of me; and I am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prayer is unto thee, O LORD, in an acceptable time: O God, in the multitude of thy mercy, answer me in the truth of th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out of the mire, and let me not sink: let me be delivered from them that hate me, and out of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waterflood overwhelm me, neither let the deep swallow me up; and let not the pit shut her mouth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O LORD; for thy lovingkindness is good: according to the multitude of thy tender mercies turn thou un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de not thy face from thy servant; for I am in distress; answer 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Shoshannim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unto my soul, and redeem it: ransom me because of mine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my reproach, and my shame, and my dishonour: mine adversaries are all before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hath broken my heart; and I am full of heaviness: and I looked for some to take pity, but there was none; and 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me also gall for my meat; and in my thirst they gave me vinega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before them become a snare; and when they are in peace, let it become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see not; and make their loins continually to sh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ine indignation upon them, and let the fierceness of thine anger overtake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habitation be desolate; let none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him whom thou hast smitten; and they tell of the sorrow of those whom thou hast wounded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iniquity unto their iniquity: and let them not come into thy righteous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; for the waters are come in unto my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lotted out of the book of life, and not be written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sorrowful: let thy salvation, O God, set me up on hi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name of God with a song, and will magn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please the LORD better than an ox, or a bullock that hath horns and hoof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have seen it, and are glad: ye that seek after God, let your heart 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eareth the needy, and despiseth not his prison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 earth praise him, the seas, and every thing that moveth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, and build the cities of Judah; and they shall abide there, and have it in possessio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also of his servants shall inherit it; and they that love his name shall dwell there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deep mire, where there is no standing: I am come into deep waters, where the floods overflow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with my crying; my throat is dried: mine eyes fail while I wait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me without a cause are more than the hairs of mine head: they that would cut me off, being mine enemies wrongfully, are mighty: then I restored that which I took not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knowest my foolishness; and my sins are not hid from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m that wait on thee be ashamed through me, O Lord GOD of hosts: let not those that seek thee be brought to dishonour through me, O God of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y sake I have borne reproach; shame hath covered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2026-06-19T22:41:40Z</dcterms:created>
  <dcterms:modified xsi:type="dcterms:W3CDTF">2026-06-19T22:41:40Z</dcterms:modified>
  <dc:title>Bible.com.au: PSALMS 69:1-36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