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d, the heavens also dropped at the presence of God: even yon Sinai trembled at the presence of God,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God, didst send a plentiful rain, thou didst confirm thine inheritance, when it was wea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ongregation dwelt therein: thou, O God, didst prepare of thy goodness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th the word: the women that publish the tidings are a great h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armies flee, they flee: and she that tarrieth at home divideth the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lie among the sheepfolds, as the wings of a dove covered with silver, and her pinions with yellow gol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scattered kings therein, it was as when it snoweth in Z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ountain of God is the mountain of Bashan; an high mountain is the mountain of Bash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look ye askance, ye high mountains, at the mountain which God hath desired for his abode? yea, the LORD will dwell in it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of God are twenty thousand, even thousands upon thousands: the Lord is among them, as in Sinai, in the sanctua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, a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scended on high, thou hast led thy captivity captive; thou hast received gifts among men, yea, among the rebellious also, that the LORD God might dwell with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daily beareth our burden, even the God who is our salvation. Selah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unto us a God of deliverances; and unto JEHOVAH the Lord belong the issue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mite through the head of his enemies, the hairy scalp of such an one as goeth on still in his guilti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I will bring again from Bashan, I will bring them again from the depths of the sea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dip thy foot in blood, that the tongue of thy dogs may have its portion from thine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en thy goings, O God, even the goings of my God, my King, into the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went before, the minstrels followed after, in the midst of the damsels playing with timbrel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ye God in the congregations, even the Lord, ye that are of the fountain of Isra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little Benjamin their ruler, the princes of Judah and their council, the princes of Zebulun, the princes of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arise, let his enemies be scattered; let them also that hate him flee before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od hath commanded thy strength: strengthen, O God, that which thou hast wrought for 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y temple at Jerusalem kings shall bring presents unto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the wild beast of the reeds, the multitude of the bulls, with the calves of the peoples, trampling under foot the pieces of silver; he hath scattered the peoples that delight in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shall come out of Egypt; Ethiopia shall haste to stretch out her hands un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ye kingdoms of the earth; O sing praises unto the Lord; Selah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rideth upon the heavens of heavens, which are of old; lo, he uttereth his voice, and that a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ye strength unto God: his excellency is over Israel, and his strength is in the ski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terrible out of thy holy places: the God of Israel, he giveth strength and power unto his people. Blessed be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moke is driven away, so drive them away: as wax melteth before the fire, so let the wicked perish at the presence of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righteous be glad; let them exult before God: yea, let them rejoice with glad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sing praises to his name: cast up a highway for him that rideth through the deserts; his name is JAH; and exult ye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of the fatherless, and a judge of the widows, is God in his holy habit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tteth the solitary in families: he bringeth out the prisoners into prosperity: but the rebellious dwell in a parched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en thou wentest forth before thy people, when thou didst march through the wilderness;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PSALMS 68:1-35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