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75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8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rembled, the heavens also dropped at the presence of God: even yon Sinai trembled at the presence of God, the God of Israe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O God, didst send a plentiful rain, thou didst confirm thine inheritance, when it was wea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ongregation dwelt therein: thou, O God, didst prepare of thy goodness for the poo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th the word: the women that publish the tidings are a great ho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of armies flee, they flee: and she that tarrieth at home divideth the spoi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e lie among the sheepfolds, as the wings of a dove covered with silver, and her pinions with yellow gol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Almighty scattered kings therein, it was as when it snoweth in Zalm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ountain of God is the mountain of Bashan; an high mountain is the mountain of Bash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look ye askance, ye high mountains, at the mountain which God hath desired for his abode? yea, the LORD will dwell in it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iots of God are twenty thousand, even thousands upon thousands: the Lord is among them, as in Sinai, in the sanctuar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, a So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ascended on high, thou hast led thy captivity captive; thou hast received gifts among men, yea, among the rebellious also, that the LORD God might dwell with th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, who daily beareth our burden, even the God who is our salvation. Selah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unto us a God of deliverances; and unto JEHOVAH the Lord belong the issues from dea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mite through the head of his enemies, the hairy scalp of such an one as goeth on still in his guiltine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I will bring again from Bashan, I will bring them again from the depths of the sea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mayest dip thy foot in blood, that the tongue of thy dogs may have its portion from thine ene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en thy goings, O God, even the goings of my God, my King, into the sanctua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ingers went before, the minstrels followed after, in the midst of the damsels playing with timbrel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ye God in the congregations, even the Lord, ye that are of the fountain of Israel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little Benjamin their ruler, the princes of Judah and their council, the princes of Zebulun, the princes of Naphtal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arise, let his enemies be scattered; let them also that hate him flee before h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od hath commanded thy strength: strengthen, O God, that which thou hast wrought for 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y temple at Jerusalem kings shall bring presents unto the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buke the wild beast of the reeds, the multitude of the bulls, with the calves of the peoples, trampling under foot the pieces of silver; he hath scattered the peoples that delight in wa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nces shall come out of Egypt; Ethiopia shall haste to stretch out her hands unto Go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ye kingdoms of the earth; O sing praises unto the Lord; Selah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at rideth upon the heavens of heavens, which are of old; lo, he uttereth his voice, and that a mighty voic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ye strength unto God: his excellency is over Israel, and his strength is in the ski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art terrible out of thy holy places: the God of Israel, he giveth strength and power unto his people. Blessed be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moke is driven away, so drive them away: as wax melteth before the fire, so let the wicked perish at the presence of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the righteous be glad; let them exult before God: yea, let them rejoice with glad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God, sing praises to his name: cast up a highway for him that rideth through the deserts; his name is JAH; and exult ye befor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ther of the fatherless, and a judge of the widows, is God in his holy habit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etteth the solitary in families: he bringeth out the prisoners into prosperity: but the rebellious dwell in a parched l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when thou wentest forth before thy people, when thou didst march through the wilderness;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2026-06-28T12:54:19Z</dcterms:created>
  <dcterms:modified xsi:type="dcterms:W3CDTF">2026-06-28T12:54:19Z</dcterms:modified>
  <dc:title>Bible.com.au: PSALMS 68:1-35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