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on stringed instruments. A Psalm,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e merciful unto us, and bless us, and cause his face to shine upon us; Selah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way may be known upon earth, thy saving health among all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s praise thee, O God; let all the peoples praise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et the nations be glad and sing for joy: for thou shalt judge the peoples with equity, and govern the nations upon earth.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s praise thee, O God; let all the peoples praise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hath yielded her increase: God, even our own God, shall bless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all bless us; and all the ends of the earth shall fear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2026-05-30T08:19:01Z</dcterms:created>
  <dcterms:modified xsi:type="dcterms:W3CDTF">2026-05-30T08:19:01Z</dcterms:modified>
  <dc:title>Bible.com.au: PSALMS 67:1-7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