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68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bless our God, ye peoples, and make the voice of his praise to be hea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oldeth our soul in life, and suffereth not our feet to be mo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proved us: thou hast tried us, as silver is tr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oughtest us into the net; thou layedst a sore burden upon our lo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aused men to ride over our heads; we went through fire and through water; but thou broughtest us out into a wealthy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me into thy house with burnt offerings, I will pay thee my vow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y lips have uttered, and my mouth hath spoken, when I was in distr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unto thee burnt offerings of fatlings, with the incense of rams; I will offer bullocks with goats. Sela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and hear, all ye that fear God, and I will declare what he hath done for m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him with my mouth, and he was extolled with my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Song,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egard iniquity in my heart, the Lord will not hea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verily God hath heard; he hath attended to the voice of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God, which hath not turned away my prayer, nor his mercy from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God, all the eart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th the glory of his name: make his praise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God, How terrible are thy works! through the greatness of thy power shall thine enemies submit themselves unto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arth shall worship thee, and shall sing unto thee; they shall sing to thy name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and see the works of God; he is terrible in his doing toward the children of m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 dry land: they went through the river on foot: there did we rejoice i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th by his might for ever; his eyes observe the nations: let not the rebellious exalt themselves.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2026-06-16T03:29:56Z</dcterms:created>
  <dcterms:modified xsi:type="dcterms:W3CDTF">2026-06-16T03:29:56Z</dcterms:modified>
  <dc:title>Bible.com.au: PSALMS 66:1-20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