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bless our God, ye peoples, and make the voice of his praise to be hea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oldeth our soul in life, and suffereth not our feet to be m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proved us: thou hast tried us, as silver is tr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us into the net; thou layedst a sore burden upon our lo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aused men to ride over our heads; we went through fire and through water; but thou broughtest us out into a wealthy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into thy house with burnt offerings, I will pay thee my vow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y lips have uttered, and my mouth hath spoken, when I was in distr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unto thee burnt offerings of fatlings, with the incense of rams; I will offer bullocks with goats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hear, all ye that fear God, and I will declare what he hath done for m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him with my mouth, and he was extolled with my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Song,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gard iniquity in my heart, the Lord will not hear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erily God hath heard; he hath attended to the voice of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God, which hath not turned away my prayer, nor his mercy from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God, all the ear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th the glory of his name: make his praise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God, How terrible are thy works! through the greatness of thy power shall thine enemies submit themselves unto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arth shall worship thee, and shall sing unto thee; they shall sing to thy name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and see the works of God; he is terrible in his doing toward the children of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 dry land: they went through the river on foot: there did we rejoice i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th by his might for ever; his eyes observe the nations: let not the rebellious exalt themselve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PSALMS 66:1-20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