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57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dwell in the uttermost parts are afraid at thy tokens: thou makest the outgoings of the morning and evening to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visitest the earth, and waterest it, thou greatly enrichest it; the river of God is full of water: thou providest them corn, when thou hast so prepared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aterest her furrows abundantly; thou settlest the ridges thereof: thou makest it soft with showers; thou blessest the springing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rownest the year with thy goodness; and thy paths drop fat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op upon the pastures of the wilderness: and the hills are girded with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stures are clothed with flocks; the valleys also are covered over with corn; they shout for joy, they also 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. A Song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waiteth for thee, O God, in Zion: and unto thee shall the vow be perform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that hearest prayer, unto thee shall all flesh co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iquities prevail against me: as for our transgressions, thou shalt purge them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m thou choosest, and causest to approach unto thee, that he may dwell in thy courts: we shall be satisfied with the goodness of thy house, the holy place of thy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errible things thou wilt answer us in righteousness, O God of our salvation; thou that art the confidence of all the ends of the earth, and of them that are afar off upon the sea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by his strength setteth fast the mountains; being girded about with migh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tilleth the roaring of the seas, the roaring of their waves, and the tumult of the peop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2026-06-26T18:44:02Z</dcterms:created>
  <dcterms:modified xsi:type="dcterms:W3CDTF">2026-06-26T18:44:02Z</dcterms:modified>
  <dc:title>Bible.com.au: PSALMS 65:1-13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