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14541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4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y shall be made to stumble, their own tongue being against them: all that see them shall wag the hea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men shall fear; and they shall declare the work of God, and shall wisely consider of his doing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shall be glad in the LORD, and shall trust in him; and all the upright in heart shall glory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Chief Musician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my voice, O God, in my complaint: preserve my life from fear of the enem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de me from the secret counsel of evil-doers; from the tumult of the workers of iniquity: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ve whet their tongue like a sword, and have aimed their arrows, even bitter words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ey may shoot in secret places at the perfect: suddenly do they shoot at him, and fear no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encourage themselves in an evil purpose; they commune of laying snares privily; they say, Who shall see them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earch out iniquities; We have accomplished, say they, a diligent search: and the inward thought of every one, and the heart, is deep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God shall shoot at them; with an arrow suddenly shall they be wounde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2026-05-30T08:19:00Z</dcterms:created>
  <dcterms:modified xsi:type="dcterms:W3CDTF">2026-05-30T08:19:00Z</dcterms:modified>
  <dc:title>Bible.com.au: PSALMS 64:1-10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