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489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followeth hard after thee: thy right hand upholdeth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that seek my soul, to destroy it, shall go into the lower parts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be given over to the power of the sword: they shall be a portion for fox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king shall rejoice in God: every one that sweareth by him shall glory; for the mouth of them that speak lies shall be stopp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when he was in the wilderness of Jud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art my God; early will I seek thee: my soul thirsteth for thee, my flesh longeth for thee, in a dry and weary land, where no water i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ave I looked upon thee in the sanctuary, to see thy power and thy glo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lovingkindness is better than life; my lips shall praise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ill I bless thee while I live: I will lift up my hands in thy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shall be satisfied as with marrow and fatness; and my mouth shall praise thee with joyful lip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remember thee upon my bed, and meditate on thee in the night watch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been my help, and in the shadow of thy wings will I rejoi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2026-06-24T20:24:15Z</dcterms:created>
  <dcterms:modified xsi:type="dcterms:W3CDTF">2026-06-24T20:24:15Z</dcterms:modified>
  <dc:title>Bible.com.au: PSALMS 63:1-11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