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286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, ye people; pour out your heart before him: God is a refuge for us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en of low degree are vanity, and men of high degree are a lie: in the balances they will go up; they are together lighter than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in oppression, and become not vain in robbery: if riches increase, set not your heart there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once, twice have I heard this; that power belongeth unto Go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unto thee, O Lord, belongeth mercy: for thou renderest to every man according to his w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after the manner of Jeduthu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waiteth only upon God: from him cometh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high tower; I shall not be greatly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set upon a man, that ye may slay him, all of you, like a bowing wall, like a tottering fe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consult to thrust him down from his excellency; they delight in lies: they bless with their mouth, but they curse inwardly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wait thou only upon God; for my expectation i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high tower; I shall not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is my salvation and my glory: the rock of my strength, and my refuge, is in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2026-06-28T02:06:55Z</dcterms:created>
  <dcterms:modified xsi:type="dcterms:W3CDTF">2026-06-28T02:06:55Z</dcterms:modified>
  <dc:title>Bible.com.au: PSALMS 62:1-12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