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a stringed instrument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God; attend unto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nd of the earth will I call unto thee, when my heart is overwhelmed: lead me to the rock that is higher than 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a refuge for me, a strong tower from the enem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well in thy tabernacle for ever: I will take refuge in the covert of thy wings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heard my vows: thou hast given me the heritage of those that fear thy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prolong the king’s life: his years shall be as many gener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abide before God for ever: O prepare lovingkindness and truth, that they may preserv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ill I sing praise unto thy name for ever, that I may daily perform my vo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PSALMS 61:1-8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