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61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ill I sing praise unto thy name for ever, that I may daily perform my vow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; on a stringed instrument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cry, O God; attend unto my pray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end of the earth will I call unto thee, when my heart is overwhelmed: lead me to the rock that is higher than 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been a refuge for me, a strong tower from the enem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well in thy tabernacle for ever: I will take refuge in the covert of thy wings. Selah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, O God, hast heard my vows: thou hast given me the heritage of those that fear thy n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wilt prolong the king’s life: his years shall be as many genera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abide before God for ever: O prepare lovingkindness and truth, that they may preserve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2026-06-28T12:32:04Z</dcterms:created>
  <dcterms:modified xsi:type="dcterms:W3CDTF">2026-06-28T12:32:04Z</dcterms:modified>
  <dc:title>Bible.com.au: PSALMS 61:1-8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