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upon Edom will I cast my shoe: Philistia, shout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hath led me u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not thou, O God, cast us off? and thou goest not forth, O God, with our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against the adversary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adversar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ushan Eduth: Michtam of David, to teach: when he strove with Aram-naharaim and with Aram-zobah, and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broken us down; thou hast been angry; O restore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land to tremble; thou hast rent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stagg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, save with thy right hand, and answer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exult: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defence of mine head; Judah is my scept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PSALMS 60:1-12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