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my washpot; upon Edom will I cast my shoe: Philistia, shout thou because of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bring me into the strong city? who hath led me unto Edo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not thou, O God, cast us off? and thou goest not forth, O God, with our hos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help against the adversary: for vain is the help of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God we shall do valiantly: for he it is that shall tread down our adversar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Shushan Eduth: Michtam of David, to teach: when he strove with Aram-naharaim and with Aram-zobah, and Joab returned, and smote of Edom in the Valley of Salt twelve thous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hast cast us off, thou hast broken us down; thou hast been angry; O restore us ag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made the land to tremble; thou hast rent it: heal the breaches thereof; for it shake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hewed thy people hard things: thou hast made us to drink the wine of stagger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iven a banner to them that fear thee, that it may be displayed because of the truth.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beloved may be delivered, save with thy right hand, and answer 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spoken in his holiness; I will exult: I will divide Shechem, and mete out the valley of Succo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, and Manasseh is mine; Ephraim also is the defence of mine head; Judah is my scept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2026-06-19T22:41:52Z</dcterms:created>
  <dcterms:modified xsi:type="dcterms:W3CDTF">2026-06-19T22:41:52Z</dcterms:modified>
  <dc:title>Bible.com.au: PSALMS 60:1-12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