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me, all ye workers of iniquity; for the LORD hath heard the voice of my weep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heard my supplication; the LORD will receive my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ine enemies shall be ashamed and sore vexed: they shall turn back, they shall be ashamed sudden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on stringed instruments, set to the Shemin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rebuke me not in thine anger, neither chasten me in thy hot displeas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; for I am withered away: O LORD, heal me; for my bones are vex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also is sore vexed: and thou, O LORD, how lo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O LORD, deliver my soul: save me for thy lovingkindness’ s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death there is no remembrance of thee: in Sheol who shall give thee thank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with my groaning; every night make I my bed to swim; I water my couch with my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wasteth away because of grief; it waxeth old because of all mine adversar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2026-06-19T22:41:41Z</dcterms:created>
  <dcterms:modified xsi:type="dcterms:W3CDTF">2026-06-19T22:41:41Z</dcterms:modified>
  <dc:title>Bible.com.au: PSALMS 6:1-10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