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shalt laugh at them; thou shalt have all the heathen in deris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strength, I will wait upon thee: for God is my high tow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of my mercy shall prevent me: God shall let me see my desire upon mine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y them not, lest my people forget: scatter them by thy power, and bring them down, O Lord our sh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 of their mouth, and the words of their lips, let them even be taken in their pride, and for cursing and lying which they spea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me them in wrath, consume them, that they be no more: and let them know that God ruleth in Jacob, unto the ends of the earth. Selah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evening let them return, let them make a noise like a dog, and go round about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wander up and down for meat and tarry all night if they be not satisfi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of thy strength; yea, I will sing aloud of thy mercy in the morning: for thou hast been my high tower, and a refuge in the day of my distr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my strength, will I sing praises: for God is my high tower, the God of my merc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Al-tashheth. A Psalm of David: Michtam: when Saul sent, and they watched the house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mine enemies, O my God: set me on high from them that rise up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workers of iniquity, and save me from the bloodthirsty m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lie in wait for my soul; the mighty gather themselves together against me: not for my transgression, nor for my sin, O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un and prepare themselves without my fault: awake thou to help me, and beh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, O LORD God of hosts, the God of Israel, arise to visit all the heathen: be not merciful to any wicked transgressors.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 evening, they make a noise like a dog, and go round about the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y belch out with their mouth; swords are in their lips: for who, say they, doth hea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2026-05-30T08:19:28Z</dcterms:created>
  <dcterms:modified xsi:type="dcterms:W3CDTF">2026-05-30T08:19:28Z</dcterms:modified>
  <dc:title>Bible.com.au: PSALMS 59:1-17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