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185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8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 a snail which melteth and passeth away: like the untimely birth of a woman, that hath not seen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your pots can feel the thorns, he shall take them away with a whirlwind, the green and the burning alik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rejoice when he seeth the vengeance: he shall wash his feet in the blood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men shall say, Verily there is a reward for the righteous: verily there is a God that judgeth in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Al-tashheth. A Psalm of David: Michta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e indeed in silence speak righteousness? do ye judge uprightly, O ye sons of me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n heart ye work wickedness; ye weigh out the violence of your hands in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estranged from the womb: they go astray as soon as they be born, speaking l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oison is like the poison of a serpent: they are like the deaf adder that stoppeth her ear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earkeneth not to the voice of charmers, charming never so wise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eir teeth, O God, in their mouth: break out the great teeth of the young lions, O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melt away as water that runneth apace: when he aimeth his arrows, let them be as though they were cut off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2026-06-19T20:50:51Z</dcterms:created>
  <dcterms:modified xsi:type="dcterms:W3CDTF">2026-06-19T20:50:51Z</dcterms:modified>
  <dc:title>Bible.com.au: PSALMS 58:1-11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