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 up, my glory; awake, psaltery and harp: I myself will awake right ear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e, O Lord, among the peoples: I will sing praises unto thee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unto the heavens, and thy truth unto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; let thy glory be above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Al-tashheth. A Psalm of David: Michtam: when he fled from Saul,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, be merciful unto me; for my soul taketh refuge in thee: yea, in the shadow of thy wings will I take refuge, until these calamities be overp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y unto God Most High; unto God that performeth all things fo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nd from heaven, and save me, when he that would swallow me up reproacheth; SelahGod shall send forth his mercy and his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mong lions; I lie among them that are set on fire, even the sons of men, whose teeth are spears and arrows, and their tongue a sharp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; let thy glory be above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repared a net for my steps; thy soul is bowed down: they have digged a pit before me; they are fallen into the midst thereof themselves.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fixed, O God, my heart is fixed: I will sing, yea, I will sing prais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2026-06-19T22:41:52Z</dcterms:created>
  <dcterms:modified xsi:type="dcterms:W3CDTF">2026-06-19T22:41:52Z</dcterms:modified>
  <dc:title>Bible.com.au: PSALMS 57:1-11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