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0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ellest my wanderings: put thou my tears into thy bottle; are they not in thy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mine enemies turn back in the day that I call: this I know, that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ill I praise his word: in the LORD will I praise his 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I put my trust, I will not be afraid; what can man do unto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vows are upon me, O God: I will render thank offerings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: hast thou not delivered my feet from falling? that I may walk before God in the light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Jonath elem rehokim. A Psalm of David: Michtam: when the Philistines took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; for man would swallow me up: all the day long he fighting oppresse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would swallow me up all the day long: for they be many that fight proudly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I am afraid, I will put my trust in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will praise his word: in God have I put my trust, I will not be afraid; what can flesh do un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 long they wrest my words: all their thoughts are against me for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, they hide themselves, they mark my steps, even as they have waited for my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escape by iniquity? in anger cast down the peoples, O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2026-06-15T08:58:00Z</dcterms:created>
  <dcterms:modified xsi:type="dcterms:W3CDTF">2026-06-15T08:58:00Z</dcterms:modified>
  <dc:title>Bible.com.au: PSALMS 56:1-13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