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Masch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prayer, O God; and hide not thyself from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and answer me: I am restless in my complaint, and moan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voice of the enemy, because of the oppression of the wicked; for they cast iniquity upon me, and in anger they persecut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ore pained within me: and the terrors of death are fallen upon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fulness and trembling are come upon me, and horror hath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Oh that I had wings like a dove! then would I fly away, and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n would I wander far off, I would lodge in the wildernes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ste me to a shelter from the stormy wind and temp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, O Lord, and divide their tongue: for I have seen violence and strife in the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 go about upon the walls thereof: iniquity also and mischief are in the midst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is in the midst thereof: oppression and guile depart not from her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thou, a man mine equal, my companion, and my familiar frie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ook sweet counsel together, we walked in the house of God with the th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come suddenly upon them, let them go down alive into the pit: for wickedness is in their dwelling, in the midst of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call upon God; and the LORD shall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, and morning, and at noonday, will I complain, and moan: and he shall hear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deemed my soul in peace from the battle that was against me: for they were many that strove with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hear, and answer them, even he that abideth of old, Selahthe men who have no changes, and who fear not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forth his hands against such as were at peace with him: he hath profaned his covena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was smooth as butter, but his heart was war: his words were softer than oil, yet were they drawn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urden upon the LORD, and he shall sustain thee: he shall never suffer the righteous to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God, shalt bring them down into the pit of destruction: bloodthirsty and deceitful men shall not live out half their days; but I will trust in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PSALMS 55:1-23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