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6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haste me to a shelter from the stormy wind and temp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oy, O Lord, and divide their tongue: for I have seen violence and strife in the c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nd night they go about upon the walls thereof: iniquity also and mischief are in the midst of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ness is in the midst thereof: oppression and guile depart not from her stree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was not an enemy that reproached me; then I could have borne it: neither was it he that hated me that did magnify himself against me; then I would have hid myself from him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as thou, a man mine equal, my companion, and my familiar frie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ook sweet counsel together, we walked in the house of God with the thr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eath come suddenly upon them, let them go down alive into the pit: for wickedness is in their dwelling, in the midst of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call upon God; and the LORD shall sav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, and morning, and at noonday, will I complain, and moan: and he shall hear my v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on stringed instruments. Maschil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deemed my soul in peace from the battle that was against me: for they were many that strove with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ll hear, and answer them, even he that abideth of old, Selahthe men who have no changes, and who fear not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put forth his hands against such as were at peace with him: he hath profaned his covena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was smooth as butter, but his heart was war: his words were softer than oil, yet were they drawn s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thy burden upon the LORD, and he shall sustain thee: he shall never suffer the righteous to be mo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God, shalt bring them down into the pit of destruction: bloodthirsty and deceitful men shall not live out half their days; but I will trust in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 to my prayer, O God; and hide not thyself from my supplic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end unto me, and answer me: I am restless in my complaint, and moan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voice of the enemy, because of the oppression of the wicked; for they cast iniquity upon me, and in anger they persecut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sore pained within me: and the terrors of death are fallen upon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fulness and trembling are come upon me, and horror hath overwhelm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Oh that I had wings like a dove! then would I fly away, and be at r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n would I wander far off, I would lodge in the wilderness.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2026-06-15T08:49:24Z</dcterms:created>
  <dcterms:modified xsi:type="dcterms:W3CDTF">2026-06-15T08:49:24Z</dcterms:modified>
  <dc:title>Bible.com.au: PSALMS 55:1-23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