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4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on stringed instruments. Maschil of David: when the Ziphites came and said to Saul, Doth not David hide himself with us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O God, by thy name, and judge me in thy m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O God; give ear to the words of my mo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trangers are risen up against me, and violent men have sought after my soul: they have not set God before them.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is mine helper: the Lord is of them that uphold my so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requite the evil unto mine enemies: destroy thou them in thy tru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 freewill offering will I sacrifice unto thee: I will give thanks unto thy name, O LORD, for it is g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delivered me out of all trouble; and mine eye hath seen my desire upon mine enem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2026-08-10T21:03:04Z</dcterms:created>
  <dcterms:modified xsi:type="dcterms:W3CDTF">2026-08-10T21:03:04Z</dcterms:modified>
  <dc:title>Bible.com.au: PSALMS 54:1-7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