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984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on stringed instruments. Maschil of David: when the Ziphites came and said to Saul, Doth not David hide himself with u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 by thy name, and judge me in thy m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 give ear to the words of my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trangers are risen up against me, and violent men have sought after my soul: they have not set God before them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ne helper: the Lord is of them that uphold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quite the evil unto mine enemies: destroy thou them in thy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freewill offering will I sacrifice unto thee: I will give thanks unto thy name, O LORD, for it is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delivered me out of all trouble; and mine eye hath seen my desire upon mine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2026-06-18T11:29:51Z</dcterms:created>
  <dcterms:modified xsi:type="dcterms:W3CDTF">2026-06-18T11:29:51Z</dcterms:modified>
  <dc:title>Bible.com.au: PSALMS 54:1-7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