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</p:sldIdLst>
  <p:sldSz cx="9144000" cy="5143500" type="screen16x9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slide" Target="slides/slide2.xml"/>
  <Relationship Id="rId5" Type="http://schemas.openxmlformats.org/officeDocument/2006/relationships/slide" Target="slides/slide3.xml"/>
  <Relationship Id="rId6" Type="http://schemas.openxmlformats.org/officeDocument/2006/relationships/slide" Target="slides/slide4.xml"/>
  <Relationship Id="rId7" Type="http://schemas.openxmlformats.org/officeDocument/2006/relationships/slide" Target="slides/slide5.xml"/>
  <Relationship Id="rId8" Type="http://schemas.openxmlformats.org/officeDocument/2006/relationships/slide" Target="slides/slide6.xml"/>
  <Relationship Id="rId9" Type="http://schemas.openxmlformats.org/officeDocument/2006/relationships/slide" Target="slides/slide7.xml"/>
  <Relationship Id="rId10" Type="http://schemas.openxmlformats.org/officeDocument/2006/relationships/slide" Target="slides/slide8.xml"/>
  <Relationship Id="rId11" Type="http://schemas.openxmlformats.org/officeDocument/2006/relationships/slide" Target="slides/slide9.xml"/>
  <Relationship Id="rId12" Type="http://schemas.openxmlformats.org/officeDocument/2006/relationships/slide" Target="slides/slide10.xml"/>
  <Relationship Id="rId13" Type="http://schemas.openxmlformats.org/officeDocument/2006/relationships/slide" Target="slides/slide11.xml"/>
  <Relationship Id="rId14" Type="http://schemas.openxmlformats.org/officeDocument/2006/relationships/slide" Target="slides/slide12.xml"/>
  <Relationship Id="rId15" Type="http://schemas.openxmlformats.org/officeDocument/2006/relationships/slide" Target="slides/slide13.xml"/>
  <Relationship Id="rId16" Type="http://schemas.openxmlformats.org/officeDocument/2006/relationships/slide" Target="slides/slide14.xml"/>
  <Relationship Id="rId17" Type="http://schemas.openxmlformats.org/officeDocument/2006/relationships/slide" Target="slides/slide15.xml"/>
  <Relationship Id="rId18" Type="http://schemas.openxmlformats.org/officeDocument/2006/relationships/slide" Target="slides/slide16.xml"/>
  <Relationship Id="rId19" Type="http://schemas.openxmlformats.org/officeDocument/2006/relationships/slide" Target="slides/slide17.xml"/>
  <Relationship Id="rId20" Type="http://schemas.openxmlformats.org/officeDocument/2006/relationships/slide" Target="slides/slide18.xml"/>
  <Relationship Id="rId21" Type="http://schemas.openxmlformats.org/officeDocument/2006/relationships/slide" Target="slides/slide19.xml"/>
  <Relationship Id="rId22" Type="http://schemas.openxmlformats.org/officeDocument/2006/relationships/slide" Target="slides/slide20.xml"/>
  <Relationship Id="rId23" Type="http://schemas.openxmlformats.org/officeDocument/2006/relationships/slide" Target="slides/slide21.xml"/>
  <Relationship Id="rId24" Type="http://schemas.openxmlformats.org/officeDocument/2006/relationships/slide" Target="slides/slide22.xml"/>
  <Relationship Id="rId25" Type="http://schemas.openxmlformats.org/officeDocument/2006/relationships/presProps" Target="presProps.xml"/>
  <Relationship Id="rId26" Type="http://schemas.openxmlformats.org/officeDocument/2006/relationships/viewProps" Target="viewProps.xml"/>
  <Relationship Id="rId27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10913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hyperlink" Target="https://biblesocietyaus.typeform.com/to/hahvZS" TargetMode="Externa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1028700"/>
          <a:ext cx="8229600" cy="4029075"/>
          <a:chOff x="914400" y="1028700"/>
          <a:chExt cx="8229600" cy="4029075"/>
        </a:xfrm>
      </p:grpSpPr>
      <p:sp>
        <p:nvSpPr>
          <p:cNvPr id="1" name=""/>
          <p:cNvSpPr txBox="1"/>
          <p:nvPr/>
        </p:nvSpPr>
        <p:spPr>
          <a:xfrm>
            <a:off x="914400" y="1028700"/>
            <a:ext cx="7315200" cy="1714500"/>
          </a:xfrm>
          <a:prstGeom prst="rect">
            <a:avLst/>
          </a:prstGeom>
          <a:noFill/>
        </p:spPr>
        <p:txBody>
          <a:bodyPr anchor="b" rtlCol="0" bIns="45720" lIns="91440" rIns="91440" tIns="45720">
            <a:spAutoFit/>
          </a:bodyPr>
          <a:lstStyle/>
          <a:p>
            <a:pPr algn="ctr" fontAlgn="b" marL="0" marR="0" indent="0" lvl="0">
              <a:lnSpc>
                <a:spcPct val="100%"/>
              </a:lnSpc>
            </a:pPr>
            <a:r>
              <a:rPr lang="en-US" b="1" sz="6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PSALMS 51:1-19]]></a:t>
            </a:r>
          </a:p>
        </p:txBody>
      </p:sp>
      <p:sp>
        <p:nvSpPr>
          <p:cNvPr id="2" name=""/>
          <p:cNvSpPr txBox="1"/>
          <p:nvPr/>
        </p:nvSpPr>
        <p:spPr>
          <a:xfrm>
            <a:off x="914400" y="2743200"/>
            <a:ext cx="7315200" cy="1285875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fontAlgn="base" marL="0" marR="0" indent="0" lvl="0">
              <a:lnSpc>
                <a:spcPct val="100%"/>
              </a:lnSpc>
            </a:pPr>
            <a:r>
              <a:rPr lang="en-US" b="1" sz="4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RV-CE]]>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For the Chief Musician. A psalm of David: when Nathan the prophet came unto him, after he had gone in to Bath-sheba.]]>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Have mercy upon me, O God, according to thy lovingkindness; according to the multitude of thy tender mercies blot out my transgressions.]]>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Wash me throughly from mine iniquity, and cleanse me from my sin.]]>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3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For I acknowledge my transgressions: and my sin is ever before me.]]>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4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Against thee, thee only, have I sinned, and done that which is evil in thy sight: that thou mayest be justified when thou speakest, and be clear when thou judgest.]]>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5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Behold, I was shapen in iniquity; and in sin did my mother conceive me.]]>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6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Behold, thou desirest truth in the inward parts: and in the hidden part thou shalt make me to know wisdom.]]>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7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Purge me with hyssop, and I shall be clean: wash me, and I shall be whiter than snow.]]>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8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Make me to hear joy and gladness; that the bones which thou hast broken may rejoice.]]>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9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Hide thy face from my sins, and blot out all mine iniquities.]]>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0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Create in me a clean heart, O God; and renew a right spirit within me.]]>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1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Cast me not away from thy presence; and take not thy holy spirit from me.]]>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2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Restore unto me the joy of thy salvation: and uphold me with a free spirit.]]>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3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Then will I teach transgressors thy ways; and sinners shall be converted unto thee.]]>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4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Deliver me from bloodguiltiness, O God, thou God of my salvation; and my tongue shall sing aloud of thy righteousness.]]>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5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O Lord, open thou my lips; and my mouth shall shew forth thy praise.]]>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6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For thou delightest not in sacrifice; else would I give it: thou hast no pleasure in burnt offering.]]>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7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The sacrifices of God are a broken spirit: a broken and a contrite heart, O God, thou wilt not despise.]]>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8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Do good in thy good pleasure unto Zion: build thou the walls of Jerusalem.]]>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9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Then shalt thou delight in the sacrifices of righteousness, in burnt offering and whole burnt offering: then shall they offer bullocks upon thine altar.]]>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Was this helpful?]]></a:t>
            </a:r>
            <a:br/>
            <a:r>
              <a:rPr lang="en-US" sz="3000" spc="0" u="none">
                <a:solidFill>
                  <a:srgbClr val="000000">
                    <a:alpha val="100.00%"/>
                  </a:srgbClr>
                </a:solidFill>
                <a:latin typeface="Calibri"/>
                <a:hlinkClick r:id="rId2" tooltip="Feedback form"/>
              </a:rPr>
              <a:t><![CDATA[Help us improve with your feedback]]>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eme15">
  <a:themeElements>
    <a:clrScheme name="Theme1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5">
      <a:fillStyleLst>
        <a:solidFill>
          <a:schemeClr val="phClr"/>
        </a:solidFill>
        <a:gradFill rotWithShape="1">
          <a:gsLst>
            <a:gs pos="0%">
              <a:schemeClr val="phClr">
                <a:tint val="50%"/>
                <a:satMod val="300%"/>
              </a:schemeClr>
            </a:gs>
            <a:gs pos="35%">
              <a:schemeClr val="phClr">
                <a:tint val="37%"/>
                <a:satMod val="300%"/>
              </a:schemeClr>
            </a:gs>
            <a:gs pos="100%">
              <a:schemeClr val="phClr">
                <a:tint val="15%"/>
                <a:satMod val="350%"/>
              </a:schemeClr>
            </a:gs>
          </a:gsLst>
          <a:lin ang="16200000" scaled="1"/>
        </a:gradFill>
        <a:gradFill rotWithShape="1">
          <a:gsLst>
            <a:gs pos="0%">
              <a:schemeClr val="phClr">
                <a:shade val="51%"/>
                <a:satMod val="130%"/>
              </a:schemeClr>
            </a:gs>
            <a:gs pos="80%">
              <a:schemeClr val="phClr">
                <a:shade val="93%"/>
                <a:satMod val="130%"/>
              </a:schemeClr>
            </a:gs>
            <a:gs pos="100%">
              <a:schemeClr val="phClr">
                <a:shade val="94%"/>
                <a:satMod val="135%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%"/>
              <a:satMod val="105%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%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%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%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%">
              <a:schemeClr val="phClr">
                <a:tint val="40%"/>
                <a:satMod val="350%"/>
              </a:schemeClr>
            </a:gs>
            <a:gs pos="40%">
              <a:schemeClr val="phClr">
                <a:tint val="45%"/>
                <a:shade val="99%"/>
                <a:satMod val="350%"/>
              </a:schemeClr>
            </a:gs>
            <a:gs pos="100%">
              <a:schemeClr val="phClr">
                <a:shade val="20%"/>
                <a:satMod val="255%"/>
              </a:schemeClr>
            </a:gs>
          </a:gsLst>
          <a:path path="circle">
            <a:fillToRect b="180%" l="50%" r="50%" t="-80%"/>
          </a:path>
        </a:gradFill>
        <a:gradFill rotWithShape="1">
          <a:gsLst>
            <a:gs pos="0%">
              <a:schemeClr val="phClr">
                <a:tint val="80%"/>
                <a:satMod val="300%"/>
              </a:schemeClr>
            </a:gs>
            <a:gs pos="100%">
              <a:schemeClr val="phClr">
                <a:shade val="30%"/>
                <a:satMod val="200%"/>
              </a:schemeClr>
            </a:gs>
          </a:gsLst>
          <a:path path="circle">
            <a:fillToRect b="50%" l="50%" r="50%" t="50%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22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Bible.com.au</dc:creator>
  <cp:lastModifiedBy>Bible.com.au</cp:lastModifiedBy>
  <dcterms:created xsi:type="dcterms:W3CDTF">2026-05-29T22:14:17Z</dcterms:created>
  <dcterms:modified xsi:type="dcterms:W3CDTF">2026-05-29T22:14:17Z</dcterms:modified>
  <dc:title>Bible.com.au: PSALMS 51:1-19 (RV-CE)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