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60337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5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ad me, O LORD, in thy righteousness because of mine enemies; make thy way plain before my fac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re is no faithfulness in their mouth; their inward part is very wickedness: their throat is an open sepulchre; they flatter with their tongu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ld them guilty, O God; let them fall by their own counsels: thrust them out in the multitude of their transgressions; for they have rebelled against the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let all those that put their trust in thee rejoice, let them ever shout for joy, because thou defendest them: let them also that love thy name be joyful in the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 wilt bless the righteous; O LORD, thou wilt compass him with favour as with a shiel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Chief Musician; with the Nehiloth.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ear to my words, O LORD, consider my meditatio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ken unto the voice of my cry, my King, and my God: for unto thee do I pra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, in the morning shalt thou hear my voice; in the morning will I order my prayer unto thee, and will keep watc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 art not a God that hath pleasure in wickedness: evil shall not sojourn with the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rrogant shall not stand in thy sight: thou hatest all workers of iniquit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destroy them that speak lies: the LORD abhorreth the bloodthirsty and deceitful ma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s for me, in the multitude of thy lovingkindness will I come into thy house: in thy fear will I worship toward thy holy templ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3">
  <a:themeElements>
    <a:clrScheme name="Theme6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2026-06-27T19:05:05Z</dcterms:created>
  <dcterms:modified xsi:type="dcterms:W3CDTF">2026-06-27T19:05:05Z</dcterms:modified>
  <dc:title>Bible.com.au: PSALMS 5:1-12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