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 me, O LORD, in thy righteousness because of mine enemies; make thy way plain before my f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faithfulness in their mouth; their inward part is very wickedness: their throat is an open sepulchre; they flatter with their tongu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them guilty, O God; let them fall by their own counsels: thrust them out in the multitude of their transgressions; for they have rebelled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ll those that put their trust in thee rejoice, let them ever shout for joy, because thou defendest them: let them also that love thy name be joyful in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wilt bless the righteous; O LORD, thou wilt compass him with favour as with a shie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with the Nehilo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 to my words, O LORD, consider my medit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e voice of my cry, my King, and my God: for unto thee do I pr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n the morning shalt thou hear my voice; in the morning will I order my prayer unto thee, and will keep wat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not a God that hath pleasure in wickedness: evil shall not sojourn with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shall not stand in thy sight: thou hatest all workers of iniqu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destroy them that speak lies: the LORD abhorreth the bloodthirsty and deceitful m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n the multitude of thy lovingkindness will I come into thy house: in thy fear will I worship toward thy holy te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2026-09-01T20:22:39Z</dcterms:created>
  <dcterms:modified xsi:type="dcterms:W3CDTF">2026-09-01T20:22:39Z</dcterms:modified>
  <dc:title>Bible.com.au: PSALMS 5:1-12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