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6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redemption of their soul is costly, and must be let alone for ever: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should still live alway, that he should not see corrup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eeth that wise men die, the fool and the brutish together perish, and leave their wealth to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nward thought is, that their houses shall continue for ever, and their dwelling places to all generations; they call their lands after their own nam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n abideth not in honour: he is like the beasts that peri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eir way is their folly: yet after them men approve their sayings. Selah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ppointed as a flock for Sheol; death shall be their shepherd: and the upright shall have dominion over them in the morning; and their beauty shall be for Sheol to consume, that there be no habitation for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deem my soul from the power of Sheol: for he shall receive me. Sela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thou afraid when one is made rich, when the glory of his house is increased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he dieth he shall carry nothing away; his glory shall not descend afte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a Psalm of the sons of Kor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hile he lived he blessed his soul, and men praise thee, when thou doest well to thyself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go to the generation of his fathers; they shall never see the l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that is in honour, and understandeth not, is like the beasts that peri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all ye peoples; give ear, all ye inhabitants of the worl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low and high, rich and poor toge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peak wisdom; and the meditation of my heart shall be of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cline mine ear to a parable: I will open my dark saying upon the har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ould I fear in the days of evil, when iniquity at my heels compasseth me abou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in their wealth, and boast themselves in the multitude of their rich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them can by any means redeem his brother, nor give to God a ransom for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2026-06-24T15:19:29Z</dcterms:created>
  <dcterms:modified xsi:type="dcterms:W3CDTF">2026-06-24T15:19:29Z</dcterms:modified>
  <dc:title>Bible.com.au: PSALMS 49:1-20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