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46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redemption of their soul is costly, and must be let alone for ever: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should still live alway, that he should not see corrup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eeth that wise men die, the fool and the brutish together perish, and leave their wealth to oth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inward thought is, that their houses shall continue for ever, and their dwelling places to all generations; they call their lands after their own nam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n abideth not in honour: he is like the beasts that peris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their way is their folly: yet after them men approve their sayings. Selah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ppointed as a flock for Sheol; death shall be their shepherd: and the upright shall have dominion over them in the morning; and their beauty shall be for Sheol to consume, that there be no habitation for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redeem my soul from the power of Sheol: for he shall receive me. Selah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thou afraid when one is made rich, when the glory of his house is increased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he dieth he shall carry nothing away; his glory shall not descend after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a Psalm of the sons of Kora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while he lived he blessed his soul, and men praise thee, when thou doest well to thyself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go to the generation of his fathers; they shall never see the ligh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that is in honour, and understandeth not, is like the beasts that peris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all ye peoples; give ear, all ye inhabitants of the worl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low and high, rich and poor toget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shall speak wisdom; and the meditation of my heart shall be of understand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incline mine ear to a parable: I will open my dark saying upon the har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should I fear in the days of evil, when iniquity at my heels compasseth me about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trust in their wealth, and boast themselves in the multitude of their riches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of them can by any means redeem his brother, nor give to God a ransom for h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2026-06-24T16:25:52Z</dcterms:created>
  <dcterms:modified xsi:type="dcterms:W3CDTF">2026-06-24T16:25:52Z</dcterms:modified>
  <dc:title>Bible.com.au: PSALMS 49:1-20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