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306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heard, so have we seen in the city of the LORD of hosts, in the city of our God: God will establish it for ever. Selah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thought on thy lovingkindness, O God, in the midst of thy tem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s thy name, O God, so is thy praise unto the ends of the earth: thy right hand is full of righteousnes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ount Zion be glad, let the daughters of Judah rejoice, because of thy judg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about Zion, and go round about her: tell the towers thereo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ye welt her bulwarks, consider her palaces; that ye may tell it to the generation follow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God is our God for ever and ever: he will be our guide even unto dea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;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, and highly to be praised, in the city of our God, in his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in elevation, the joy of the whole earth, is mount Zion, on the sides of the north, the city of the great K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made himself known in her palaces for a refug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kings assembled themselves, they passed by toge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w it, then were they amazed; they were dismayed, they hast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took hold of them there; pain, as of a woman in trava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east wind thou breakest the ships of Tarshis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2026-06-24T15:19:29Z</dcterms:created>
  <dcterms:modified xsi:type="dcterms:W3CDTF">2026-06-24T15:19:29Z</dcterms:modified>
  <dc:title>Bible.com.au: PSALMS 48:1-14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