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7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reigneth over the nations: God sitteth upon his holy thron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s of the peoples are gathered together to be the people of the God of Abraham: for the shields of the earth belong unto God; he is greatly exalt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a Psalm of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clap your hands, all ye peoples; shout unto God with the voice of triump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Most High is terrible; he is a great King over all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ubdue the peoples under us, and the nations under our fee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hoose our inheritance for us, the excellency of Jacob whom he loved.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gone up with a shout, the LORD with the sound of a trumpe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s to God, sing praises: sing praises unto our King, sing prais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is the King of all the earth: sing ye praises with understand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2026-08-10T21:08:23Z</dcterms:created>
  <dcterms:modified xsi:type="dcterms:W3CDTF">2026-08-10T21:08:23Z</dcterms:modified>
  <dc:title>Bible.com.au: PSALMS 47:1-9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