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eth over the nations: God sitteth upon his holy thr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the peoples are gathered together to be the people of the God of Abraham: for the shields of the earth belong unto God; 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lap your hands, all ye peoples; shout unto God with the voice of trium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terrible; he is a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bdue the peoples under us, and the nation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hoose our inheritance for us, the excellency of Jacob whom he loved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one up with a shout, the LORD with the sound of a trump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: sing praises un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: sing ye praises with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2026-06-24T15:18:33Z</dcterms:created>
  <dcterms:modified xsi:type="dcterms:W3CDTF">2026-06-24T15:18:33Z</dcterms:modified>
  <dc:title>Bible.com.au: PSALMS 47:1-9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