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57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behold the works of the LORD, what desolations he hath mad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wars to cease unto the end of the earth; he breaketh the bow, and cutteth the spear in sunder; he burneth the chariots in the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, and know that I am God: I will be exalted among the nations, I will be exalted in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: a Psalm of the sons of Korah; set to Alamot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refuge and strength, a very present help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we not fear, though the earth do change, and though the mountains be moved in the heart of the sea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aters thereof roar and be troubled, though the mountains shake with the swelling thereof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, the streams whereof make glad the city of God, the holy place of the tabernacles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e midst of her; she shall not be moved: God shall help her, and that right ear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raged, the kingdoms were moved: he uttered his voice, the earth me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2026-06-28T09:58:51Z</dcterms:created>
  <dcterms:modified xsi:type="dcterms:W3CDTF">2026-06-28T09:58:51Z</dcterms:modified>
  <dc:title>Bible.com.au: PSALMS 46:1-11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