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0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garments smell of myrrh, and aloes, and cassia; out of ivory palaces stringed instruments have made thee gl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’ daughters are among thy honourable women: at thy right hand doth stand the queen in gold of Oph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O daughter, and consider, and incline thine ear; forget also thine own people, and thy father’s hous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king desire thy beauty: for he is thy Lord; and worship thou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Tyre shall be there with a gift; even the rich among the people shall entreat thy favou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daughter within the palace is all glorious: her clothing is inwrought with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be led unto the king in broidered work: the virgins her companions that follow her shall be brought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ladness and rejoicing shall they be led: they shall enter into the king’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thy fathers shall be thy children, whom thou shalt make princes in all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y name to be remembered in all generations: therefore shall the peoples give thee thanks for ever and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Shoshannim; a Psalm of the sons of Korah. Maschil. A Song of lo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overfloweth with a goodly matter: I speak the things which I have made touching the king: my tongue is the pen of a ready wri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fairer than the children of men; grace is poured into thy lips: therefore God hath blessed thee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thy sword upon thy thigh, O mighty one, thy glory and thy maj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majesty ride on prosperously, because of truth and meekness and righteousness: and thy right hand shall teach thee terrible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arrows are sharp; the peoples fall under thee; they are in the heart of the king’s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, O God, is for ever and ever: a sceptre of equity is the sceptre of thy king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loved righteousness, and hated wickedness: therefore God, thy God, hath anointed thee with the oil of gladness above thy fello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2026-06-24T04:08:07Z</dcterms:created>
  <dcterms:modified xsi:type="dcterms:W3CDTF">2026-06-24T04:08:07Z</dcterms:modified>
  <dc:title>Bible.com.au: PSALMS 45:1-17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