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44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; a Psalm of the sons of Korah. Maschil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have heard with our ears, O God, our fathers have told us, what work thou didst in their days, in the days of ol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didst drive out the nations with thy hand, and plantedst them in; thou didst afflict the peoples, and didst spread them abroa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gat not the land in possession by their own sword, neither did their own arm save them: but thy right hand, and thine arm, and the light of thy countenance, because thou hadst a favour unto the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art my King, O God: command deliverance for Jacob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rough thee will we push down our adversaries: through thy name will we tread them under that rise up against u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will not trust in my bow, neither shall my sword save 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 hast saved us from our adversaries, and hast put them to shame that hate u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God have we made our boast all the day long, and we will give thanks unto thy name for ever. Selah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 thou hast cast us off, and brought us to dishonour; and goest not forth with our host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makest us to turn back from the adversary: and they which hate us spoil for themselv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given us like sheep appointed for meat; and hast scattered us among the nation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ellest thy people for nought, and hast not increased thy wealth by their pric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makest us a reproach to our neighbours, a scorn and a derision to them that are round about u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makest us a byword among the nations, a shaking of the head among the people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day long is my dishonour before me, and the shame of my face hath covered me,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voice of him that reproacheth and blasphemeth; by reason of the enemy and the avenge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is is come upon us; yet have we not forgotten thee, neither have we dealt falsely in thy covenan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heart is not turned back, neither have our steps declined from thy way;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ou hast sore broken us in the place of jackals, and covered us with the shadow of death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we have forgotten the name of our God, or spread forth our hands to a strange god;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ll not God search this out? for he knoweth the secrets of the hear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for thy sake are we killed all the day long; we are counted as sheep for the slaughter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wake, why sleepest thou, O Lord? arise, cast us not off for ever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hidest thou thy face, and forgettest our affliction and our oppression?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our soul is bowed down to the dust: our belly cleaveth unto the earth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se up for our help, and redeem us for thy lovingkindness’ sak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2026-10-12T05:45:27Z</dcterms:created>
  <dcterms:modified xsi:type="dcterms:W3CDTF">2026-10-12T05:45:27Z</dcterms:modified>
  <dc:title>Bible.com.au: PSALMS 44:1-26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