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90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have we made our boast all the day long, and we will give thanks unto thy name for ever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ou hast cast us off, and brought us to dishonour; and goest not forth with our hos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to turn back from the adversary: and they which hate us spoil for themsel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us like sheep appointed for meat; and hast scattered us among the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llest thy people for nought, and hast not increased thy wealth by their pr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reproach to our neighbours, a scorn and a derision to them that are round about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byword among the nations, a shaking of the head among the peop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 long is my dishonour before me, and the shame of my face hath covered m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oice of him that reproacheth and blasphemeth; by reason of the enemy and the ave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come upon us; yet have we not forgotten thee, neither have we dealt falsely in thy coven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a Psalm of the sons of Korah. Maschi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 is not turned back, neither have our steps declined from thy way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hast sore broken us in the place of jackals, and covered us with the shadow of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ve forgotten the name of our God, or spread forth our hands to a strange g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God search this out? for he knoweth the secrets of th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for thy sake are we killed all the day long; we are counted as sheep for the slaugh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why sleepest thou, O Lord? arise, cast us not off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forgettest our affliction and our oppression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soul is bowed down to the dust: our belly cleaveth unto the ear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for our help, and redeem us for thy lovingkindness’ sak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with our ears, O God, our fathers have told us, what work thou didst in their days, in the days of 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drive out the nations with thy hand, and plantedst them in; thou didst afflict the peoples, and didst spread them abro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gat not the land in possession by their own sword, neither did their own arm save them: but thy right hand, and thine arm, and the light of thy countenance, because thou hadst a favour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King, O God: command deliverance for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e will we push down our adversaries: through thy name will we tread them under that rise up against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trust in my bow, neither shall my sword sa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saved us from our adversaries, and hast put them to shame that hate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2026-06-16T01:19:54Z</dcterms:created>
  <dcterms:modified xsi:type="dcterms:W3CDTF">2026-06-16T01:19:54Z</dcterms:modified>
  <dc:title>Bible.com.au: PSALMS 44:1-26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