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have we made our boast all the day long, and we will give thanks unto thy name for ever.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ou hast cast us off, and brought us to dishonour; and goest not forth with our hos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to turn back from the adversary: and they which hate us spoil for themselv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us like sheep appointed for meat; and hast scattered us among the na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ellest thy people for nought, and hast not increased thy wealth by their pri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a reproach to our neighbours, a scorn and a derision to them that are round about 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a byword among the nations, a shaking of the head among the peopl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day long is my dishonour before me, and the shame of my face hath covered me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voice of him that reproacheth and blasphemeth; by reason of the enemy and the aveng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is come upon us; yet have we not forgotten thee, neither have we dealt falsely in thy covena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a Psalm of the sons of Korah. Maschi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eart is not turned back, neither have our steps declined from thy way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hast sore broken us in the place of jackals, and covered us with the shadow of dea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have forgotten the name of our God, or spread forth our hands to a strange god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God search this out? for he knoweth the secrets of the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for thy sake are we killed all the day long; we are counted as sheep for the slaught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why sleepest thou, O Lord? arise, cast us not off for 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idest thou thy face, and forgettest our affliction and our oppression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soul is bowed down to the dust: our belly cleaveth unto the ear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 for our help, and redeem us for thy lovingkindness’ sak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with our ears, O God, our fathers have told us, what work thou didst in their days, in the days of ol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drive out the nations with thy hand, and plantedst them in; thou didst afflict the peoples, and didst spread them abro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gat not the land in possession by their own sword, neither did their own arm save them: but thy right hand, and thine arm, and the light of thy countenance, because thou hadst a favour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King, O God: command deliverance for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ee will we push down our adversaries: through thy name will we tread them under that rise up against 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t trust in my bow, neither shall my sword sav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saved us from our adversaries, and hast put them to shame that hate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2026-08-10T21:01:40Z</dcterms:created>
  <dcterms:modified xsi:type="dcterms:W3CDTF">2026-08-10T21:01:40Z</dcterms:modified>
  <dc:title>Bible.com.au: PSALMS 44:1-26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