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735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me, O God, and plead my cause against an ungodly nation: O deliver me from the deceitful and unjust m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the God of my strength; why hast thou cast me off? why go I mourning because of the oppression of the enemy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end out thy light and thy truth; let them lead me: let them bring me unto thy holy hill, and to thy tabernacl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go unto the altar of God, unto God my exceeding joy: and upon the harp will I praise thee, O God,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t thou cast down, O my soul? and why art thou disquieted within me? hope thou in God: for I shall yet praise him, who is the health of my countenance, and my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2026-06-29T18:20:36Z</dcterms:created>
  <dcterms:modified xsi:type="dcterms:W3CDTF">2026-06-29T18:20:36Z</dcterms:modified>
  <dc:title>Bible.com.au: PSALMS 43:1-5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