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338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will command his lovingkindness in the day-time, and in the night his song shall be with me, even a prayer un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 my rock, Why hast thou forgotten me? why go I mourning because of the oppression of the enemy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ith a sword in my bones, mine adversaries reproach me; while they continually say unto me, Where is thy Go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thou in God: for I shall yet praise him, who is the health of my countenance,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.For the Chief Musician; Maschil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art panteth after the water brooks, so panteth my soul after thee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eth for God, for the living God: when shall I come and appear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meat day and night, while they continually say unto me, Where is thy Go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remember, and pour out my soul within me, how I went with the throng, and led them to the house of God, with the voice of joy and praise, a multitude keeping holy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thou in God: for I shall yet praise him for the health of his counten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y soul is cast down within me: therefore do I remember thee from the land of Jordan, and the Hermons, from the hill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eth unto deep at the noise of thy waterspouts: all thy waves and thy billows are gone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2026-06-29T07:19:26Z</dcterms:created>
  <dcterms:modified xsi:type="dcterms:W3CDTF">2026-06-29T07:19:26Z</dcterms:modified>
  <dc:title>Bible.com.au: PSALMS 42:1-11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