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34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disease, say they, cleaveth fast unto him: and now that he lieth he shall rise up no 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ine own familiar friend, in whom I trusted, which did eat of my bread, hath lifted up his heel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have mercy upon me, and raise me up, that I may requit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is I know that thou delightest in me, because mine enemy doth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thou upholdest me in mine integrity, and settest me before thy fac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the God of Israel, from everlasting and to everlasting. Amen,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that considereth the poor: the LORD will deliver him in the day of 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eserve him, and keep him alive, and he shall be blessed upon the earth; and deliver not thou him unto the will of his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upport him upon the couch of languishing: thou makest all his bed in his sic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O LORD, have mercy upon me: heal my soul; for I have sinned against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speak evil against me, saying, When shall he die, and his name perish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come to see me, he speaketh vanity; his heart gathereth iniquity to itself: when he goeth abroad, he telleth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hate me whisper together against me: against me do they devise my hu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2026-06-20T01:16:12Z</dcterms:created>
  <dcterms:modified xsi:type="dcterms:W3CDTF">2026-06-20T01:16:12Z</dcterms:modified>
  <dc:title>Bible.com.au: PSALMS 41:1-13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