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 disease, say they, cleaveth fast unto him: and now that he lieth he shall rise up no m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mine own familiar friend, in whom I trusted, which did eat of my bread, hath lifted up his heel against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have mercy upon me, and raise me up, that I may requite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is I know that thou delightest in me, because mine enemy doth not triumph over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for me, thou upholdest me in mine integrity, and settest me before thy face for 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, the God of Israel, from everlasting and to everlasting. Amen, and A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he that considereth the poor: the LORD will deliver him in the day of evi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preserve him, and keep him alive, and he shall be blessed upon the earth; and deliver not thou him unto the will of his enem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support him upon the couch of languishing: thou makest all his bed in his sick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O LORD, have mercy upon me: heal my soul; for I have sinned against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nemies speak evil against me, saying, When shall he die, and his name perish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e come to see me, he speaketh vanity; his heart gathereth iniquity to itself: when he goeth abroad, he telleth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hate me whisper together against me: against me do they devise my hur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2026-08-10T21:02:37Z</dcterms:created>
  <dcterms:modified xsi:type="dcterms:W3CDTF">2026-08-10T21:02:37Z</dcterms:modified>
  <dc:title>Bible.com.au: PSALMS 41:1-13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