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light to do thy will, O my God; yea, thy law is within my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published righteousness in the great congregation; lo, I will not refrain my lips, O LORD, thou knowe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hid thy righteousness within my heart; I have declared thy faithfulness and thy salvation: I have not concealed thy lovingkindness and thy truth from the great congrega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thou thy tender mercies from me, O LORD: let thy lovingkindness and thy truth continually preserve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numerable evils have compassed me about, mine iniquities have overtaken me, so that I am not able to look up; they are more than the hairs of mine head, and my heart hath failed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leased, O LORD, to deliver me: make haste to help me, O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hamed and confounded together that seek after my soul to destroy it: let them be turned backward and brought to dishonour that delight in my hu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desolate by reason of their shame that say unto me, Aha, Ah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ose that seek thee rejoice and be glad in thee: let such as love thy salvation say continually, The LORD be magnifi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poor and needy; yet the Lord thinketh upon me: thou art my help and my deliverer; make no tarrying, O my G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patiently for the LORD; and he inclined unto me, and heard my c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me up also out of an horrible pit, out of the miry clay; and he set my feet upon a rock, and established my going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put a new song in my mouth, even praise unto our God: many shall see it, and fear, and shall trust in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man that maketh the LORD his trust, and respecteth not the proud, nor such as turn aside to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, O LORD my God, are the wonderful works which thou hast done, and thy thoughts which are to us-ward: they cannot be set in order unto thee; if I would declare and speak of them, they are more than can be number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 and offering thou hast no delight in; mine ears hast thou opened: burnt offering and sin offering hast thou not requir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Lo, I am come; in the roll of the book it is written of m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2026-09-01T20:22:40Z</dcterms:created>
  <dcterms:modified xsi:type="dcterms:W3CDTF">2026-09-01T20:22:40Z</dcterms:modified>
  <dc:title>Bible.com.au: PSALMS 40:1-17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