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249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eace will I both lay me down and sleep: for thou, LORD, alone makest me dwell in safe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on stringed instruments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when I call, O God of my righteousness; thou hast set me at large when I was in distress: have mercy upon me, and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ons of men, how long shall my glory be turned into dishonour? how long will ye love vanity, and seek after falsehood?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know that the LORD hath set apart him that is godly for himself: the LORD will hear when I call un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in awe, and sin not: commune with your own heart upon your bed, and be still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acrifices of righteousness, and put your trust in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here be that say, Who will shew us any good? LORD, lift thou up the light of thy countenance up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ut gladness in my heart, more than they have when their corn and their wine are increa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2026-06-29T04:51:35Z</dcterms:created>
  <dcterms:modified xsi:type="dcterms:W3CDTF">2026-06-29T04:51:35Z</dcterms:modified>
  <dc:title>Bible.com.au: PSALMS 4:1-8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