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09229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9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liver me from all my transgressions: make me not the reproach of the foolis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dumb, I opened not my mouth; because thou didst i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ove thy stroke away from me: I am consumed by the blow of thine han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ou with rebukes dost correct man for iniquity, thou makest his beauty to consume away like a moth: surely every man is vanity. Selah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my prayer, O LORD, and give ear unto my cry; hold not thy peace at my tears: for I am a stranger with thee, a sojourner, as all my fathers wer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spare me, that I may recover strength, before I go hence, and be no mor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Chief Musician, for Jeduthun.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, I will take heed to my ways, that I sin not with my tongue: I will keep my mouth with a bridle, while the wicked is before 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dumb with silence, I held my peace, even from good; and my sorrow was stirr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eart was hot within me; while I was musing the fire kindled: then spake I with my tongue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make me to know mine end, and the measure of my days, what it is; let me know how frail I a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ou hast made my days as handbreadths; and mine age is as nothing before thee: surely every man at his best estate is altogether vanity. Selah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every man walketh in a vain shew: surely they are disquieted in vain: he heapeth up riches, and knoweth not who shall gather the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w, Lord, what wait I for? my hope is in the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7">
  <a:themeElements>
    <a:clrScheme name="Theme1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2026-06-21T21:07:04Z</dcterms:created>
  <dcterms:modified xsi:type="dcterms:W3CDTF">2026-06-21T21:07:04Z</dcterms:modified>
  <dc:title>Bible.com.au: PSALMS 39:1-13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