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38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 of David, to bring to remembranc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, rebuke me not in thy wrath: neither chasten me in thy hot displeasur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ne arrows stick fast in me, and thy hand presseth me sor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no soundness in my flesh because of thine indignation; neither is there any health in my bones because of my si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mine iniquities are gone over mine head: as an heavy burden they are too heavy for m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wounds stink and are corrupt, because of my foolishnes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pained and bowed down greatly; I go mourning all the day long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my loins are filled with burning; and there is no soundness in my fles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faint and sore bruised: I have roared by reason of the disquietness of my hear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all my desire is before thee; and my groaning is not hid from the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heart throbbeth, my strength faileth me: as for the light of mine eyes, it also is gone from m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lovers and my friends stand aloof from my plague; and my kinsmen stand afar off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lso that seek after my life lay snares for me; and they that seek my hurt speak mischievous things, and imagine deceits all the day long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, as a deaf man, hear not; and I am as a dumb man that openeth not his mouth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I am as a man that heareth not, and in whose mouth are no reproof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n thee, O LORD, do I hope: thou wilt answer, O Lord my Go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said, Lest they rejoice over me: when my foot slippeth, they magnify themselves against m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am ready to halt, and my sorrow is continually before m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will declare mine iniquity; I will be sorry for my si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mine enemies are lively, and are strong: and they that hate me wrongfully are multiplie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lso that render evil for good are adversaries unto me, because I follow the thing that is goo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sake me not, O LORD: O my God, be not far from m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haste to help me, O Lord my salvation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2">
  <a:themeElements>
    <a:clrScheme name="Theme7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2026-10-12T05:46:10Z</dcterms:created>
  <dcterms:modified xsi:type="dcterms:W3CDTF">2026-10-12T05:46:10Z</dcterms:modified>
  <dc:title>Bible.com.au: PSALMS 38:1-22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