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40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int and sore bruised: I have roared by reason of the disquietness of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ll my desire is before thee; and my groaning is not hid from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throbbeth, my strength faileth me: as for the light of mine eyes, it also is gon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s and my friends stand aloof from my plague; and my kinsmen stand afar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seek after my life lay snares for me; and they that seek my hurt speak mischievous things, and imagine deceits all the day 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as a deaf man, hear not; and I am as a dumb man that openeth not his m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m as a man that heareth not, and in whose mouth are no reproof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e, O LORD, do I hope: thou wilt answer, O Lord my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Lest they rejoice over me: when my foot slippeth, they magnify themselves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ready to halt, and my sorrow is continually before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to bring to remembr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declare mine iniquity; I will be sorry for my s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nemies are lively, and are strong: and they that hate me wrongfully are multipl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render evil for good are adversaries unto me, because I follow the thing that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me not, O LORD: O my God, be not far from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 to help me, O Lord my salv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y wrath: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ne arrows stick fast in me, and thy hand presseth me s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oundness in my flesh because of thine indignation; neither is there any health in my bones because of m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iniquities are gone over mine head: as an heavy burden they are too heavy fo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stink and are corrupt, because of my foolish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ained and bowed down greatly; I go mourning all the day l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ins are filled with burning; and there is no soundness in my fle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2026-06-26T09:56:17Z</dcterms:created>
  <dcterms:modified xsi:type="dcterms:W3CDTF">2026-06-26T09:56:17Z</dcterms:modified>
  <dc:title>Bible.com.au: PSALMS 38:1-22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