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presProps" Target="presProps.xml"/>
  <Relationship Id="rId47" Type="http://schemas.openxmlformats.org/officeDocument/2006/relationships/viewProps" Target="viewProps.xml"/>
  <Relationship Id="rId4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3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37:1-4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et not thyself because of evil-doers, neither be thou envious against them that work unrighteousnes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shall soon be cut down like the grass, and wither as the green herb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ust in the LORD, and do good; dwell in the land, and follow after faithfulnes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light thyself also in the LORD; and he shall give thee the desires of thine hear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mit thy way unto the LORD; trust also in him, and he shall bring it to pas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dd he shall make thy righteousness to go forth as the light, and thy judgment as the noonda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st in the LORD, and wait patiently for him: fret not thyself because of him who prospereth in his way, because of the man who bringeth wicked devices to pas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ase from anger, and forsake wrath: fret not thyself, it tendeth only to evil-doing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evil-doers shall be cut off: but those that wait upon the LORD, they shall inherit the lan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et a little while, and the wicked shall not be: yea, thou shalt diligently consider his place, and he shall not b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meek shall inherit the land; and shall delight themselves in the abundance of peac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plotteth against the just, and gnasheth upon him with his teeth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hall laugh at him: for he seeth that his day is coming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have drawn out the sword, and have bent their bow; to cast down the poor and needy, to slay such as be upright in the way: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sword shall enter into their own heart, and their bows shall be broke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ter is a little that the righteous hath than the abundance of many wicke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arms of the wicked shall be broken: but the LORD upholdeth the righteou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knoweth the days of the perfect: and their inheritance shall be for ever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not be ashamed in the time of evil: and in the days of famine they shall be satisfie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wicked shall perish, and the enemies of the LORD shall be as the excellency of the pastures: they shall consume; in smoke shall they consume away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borroweth, and payeth not again: but the righteous dealeth graciously, and giveth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such as be blessed of him shall inherit the land; and they that be cursed of him shall be cut off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an’s goings are established of the LORD; and he delighteth in his way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he fall, he shall not be utterly cast down: for the LORD upholdeth him with his hand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been young, and now am old; yet have I not seen the righteous forsaken, nor his seed begging their bread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 day long he dealeth graciously, and lendeth; and his seed is blesse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part from evil, and do good; dwell for evermore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loveth judgment, and forsaketh not his saints; they are preserved for ever: but the seed of the wicked shall be cut off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 shall inherit the land, and dwell therein for ever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outh of the righteous talketh of wisdom, and his tongue speaketh judgment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aw of his God is in his heart; none of his steps shall slide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watcheth the righteous, and seeketh to slay him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ill not leave him in his hand, nor condemn him when he is judged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it on the LORD, and keep his way, and he shall exalt thee to inherit the land: when the wicked are cut off, thou shalt see it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een the wicked in great power, and spreading himself like a green tree in its native soil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one passed by, and, lo, he was not: yea, I sought him, but he could not be found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rk the perfect man, and behold the upright: for the latter end of that man is peace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for transgressors, they shall be destroyed together: the latter end of the wicked shall be cut off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salvation of the righteous is of the LORD: he is their strong hold in the time of trouble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helpeth them, and rescueth them: he rescueth them from the wicked, and saveth them, because they have taken refuge in him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6">
  <a:themeElements>
    <a:clrScheme name="Theme5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2026-10-12T05:45:59Z</dcterms:created>
  <dcterms:modified xsi:type="dcterms:W3CDTF">2026-10-12T05:45:59Z</dcterms:modified>
  <dc:title>Bible.com.au: PSALMS 37:1-40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