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625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from anger, and forsake wrath: fret not thyself, it tendeth only to evil-do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-doers shall be cut off: but those that wait upon the LORD, they shall inherit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t a little while, and the wicked shall not be: yea, thou shalt diligently consider his place, and he shall not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shall inherit the land; and shall delight themselves in the abundance of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teth against the just, and gnasheth upon him with his te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laugh at him: for he seeth that his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drawn out the sword, and have bent their bow; to cast down the poor and needy, to slay such as be upright in the wa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 shall enter into their own heart, and their bows sha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little that the righteous hath than the abundance of many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 the wicked shall be broken: but the LORD upholdeth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days of the perfect: and their inheritance shall be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e ashamed in the time of evil: and in the days of famine they shall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perish, and the enemies of the LORD shall be as the excellency of the pastures: they shall consume; in smoke shall they consume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eth, and payeth not again: but the righteous dealeth graciously, and giv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as be blessed of him shall inherit the land; and they that be cursed of him sha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oings are established of the LORD; and he delighteth in his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, he shall not be utterly cast down: for the LORD upholdeth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, and now am old; yet have I not seen the righteous forsaken, nor his seed begging their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 long he dealeth graciously, and lendeth; and his seed is bless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dwell for ever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t not thyself because of evil-doers, neither be thou envious against them that work unrighteous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th judgment, and forsaketh not his saints; they are preserved for ever: but the seed of the wicked shall be cut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inherit the land, and dwell therein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talketh of wisdom, and his tongue speaketh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his God is in his heart; none of his steps shall slid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tcheth the righteous, and seeketh to slay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 him in his hand, nor condemn him when he is judg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, and keep his way, and he shall exalt thee to inherit the land: when the wicked are cut off, thou shalt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wicked in great power, and spreading himself like a green tree in its native soi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e passed by, and, lo, he was not: yea, I sought him, but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the perfect man, and behold the upright: for the latter end of that man is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soon be cut down like the grass, and wither as the green her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ransgressors, they shall be destroyed together: the latter end of the wicked shall be cut off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alvation of the righteous is of the LORD: he is their strong hold in the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helpeth them, and rescueth them: he rescueth them from the wicked, and saveth them, because they have taken refuge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, and do good; dwell in the land, and follow after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thyself also in the LORD; and he shall give thee the desires of thine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ay unto the LORD; trust also in him, and he shall bring it to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he shall make thy righteousness to go forth as the light, and thy judgment as the noon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 in the LORD, and wait patiently for him: fret not thyself because of him who prospereth in his way, because of the man who bringeth wicked devices to p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2026-06-22T16:38:22Z</dcterms:created>
  <dcterms:modified xsi:type="dcterms:W3CDTF">2026-06-22T16:38:22Z</dcterms:modified>
  <dc:title>Bible.com.au: PSALMS 37:1-40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