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7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ase from anger, and forsake wrath: fret not thyself, it tendeth only to evil-do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il-doers shall be cut off: but those that wait upon the LORD, they shall inherit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t a little while, and the wicked shall not be: yea, thou shalt diligently consider his place, and he shall not b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eek shall inherit the land; and shall delight themselves in the abundance of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plotteth against the just, and gnasheth upon him with his tee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laugh at him: for he seeth that his day is com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drawn out the sword, and have bent their bow; to cast down the poor and needy, to slay such as be upright in the way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word shall enter into their own heart, and their bows shall be bro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little that the righteous hath than the abundance of many wick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arms of the wicked shall be broken: but the LORD upholdeth the righteo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eth the days of the perfect: and their inheritance shall be for 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be ashamed in the time of evil: and in the days of famine they shall be satisf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shall perish, and the enemies of the LORD shall be as the excellency of the pastures: they shall consume; in smoke shall they consume aw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orroweth, and payeth not again: but the righteous dealeth graciously, and give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ch as be blessed of him shall inherit the land; and they that be cursed of him shall be cut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goings are established of the LORD; and he delighteth in his w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fall, he shall not be utterly cast down: for the LORD upholdeth him with his han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young, and now am old; yet have I not seen the righteous forsaken, nor his seed begging their brea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day long he dealeth graciously, and lendeth; and his seed is bless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evil, and do good; dwell for everm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t not thyself because of evil-doers, neither be thou envious against them that work unrighteousnes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loveth judgment, and forsaketh not his saints; they are preserved for ever: but the seed of the wicked shall be cut off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inherit the land, and dwell therein for ev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righteous talketh of wisdom, and his tongue speaketh judgmen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his God is in his heart; none of his steps shall slid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atcheth the righteous, and seeketh to slay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leave him in his hand, nor condemn him when he is judg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on the LORD, and keep his way, and he shall exalt thee to inherit the land: when the wicked are cut off, thou shalt see 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wicked in great power, and spreading himself like a green tree in its native soil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ne passed by, and, lo, he was not: yea, I sought him, but he could not be foun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the perfect man, and behold the upright: for the latter end of that man is pe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soon be cut down like the grass, and wither as the green herb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ransgressors, they shall be destroyed together: the latter end of the wicked shall be cut off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alvation of the righteous is of the LORD: he is their strong hold in the time of troubl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helpeth them, and rescueth them: he rescueth them from the wicked, and saveth them, because they have taken refuge in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, and do good; dwell in the land, and follow after faithful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ght thyself also in the LORD; and he shall give thee the desires of thine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thy way unto the LORD; trust also in him, and he shall bring it to pa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d he shall make thy righteousness to go forth as the light, and thy judgment as the noond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 in the LORD, and wait patiently for him: fret not thyself because of him who prospereth in his way, because of the man who bringeth wicked devices to p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2026-08-10T21:08:49Z</dcterms:created>
  <dcterms:modified xsi:type="dcterms:W3CDTF">2026-08-10T21:08:49Z</dcterms:modified>
  <dc:title>Bible.com.au: PSALMS 37:1-40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