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bundantly satisfied with the fatness of thy house; and thou shalt make them drink of the river of thy pleasur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thee is the fountain of life: in thy light shall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ntinue thy lovingkindness unto them that know thee; and thy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foot of pride come against me, and let not the hand of the wicked drive me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e workers of iniquity fallen: they are thrust down, and shall not be able to r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nsgression of the wicked saith within my heart, There is no fear of God before his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lattereth himself in his own eyes, that his iniquity shall not be found out and be h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are iniquity and deceit: he hath left off to be wise and to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iseth iniquity upon his bed; he setteth himself in a way that is not good; he abhorreth not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ovingkindness, O LORD, is in the heavens; thy faithfulness reacheth unto the ski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like the mountains of God; thy judgments are a great deep: O LORD, thou preservest man and b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recious is thy lovingkindness, O God! and the children of men take refuge under the shadow of thy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2026-08-10T21:08:48Z</dcterms:created>
  <dcterms:modified xsi:type="dcterms:W3CDTF">2026-08-10T21:08:48Z</dcterms:modified>
  <dc:title>Bible.com.au: PSALMS 36:1-12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