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destruction come upon him at unawares; and let his net that he hath hid catch himself: with destruction let him fall there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soul shall be joyful in the LORD: it shall rejoice in his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my bones shall say, LORD, who is like unto thee, which deliverest the poor from him that is too strong for him, yea, the poor and the needy from him that spoile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nrighteous witnesses rise up; they ask me of things that I know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ward me evil for good, to the bereaving of my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me, when they were sick, my clothing was sackcloth: I afflicted my soul with fasting; and my prayer returned into mine own bos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behaved myself as though it had been my friend or my brother: I bowed down mourning, as one that bewaileth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I halted they rejoiced, and gathered themselves together: the abjects gathered themselves together against me, and I knew it not; they did tear me, and cease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ke the profane mockers in feasts, they gnashed upon me with their te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how long wilt thou look on? rescue my soul from their destructions, my darling from the l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e thanks in the great congregation: I will praise thee among much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not them that are mine enemies wrongfully rejoice over me: neither let them wink with the eye that hate me without a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speak not peace: but they devise deceitful words against them that are quie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ey opened their mouth wide against me; they said, Aha, aha, our eye hath see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hast seen it, O LORD; keep not silence: O Lord, be not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ir up thyself, and awake to my judgment, even unto my cause, my God and my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ge me, O LORD my God, according to thy righteousness; and let them not rejoice ove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them not say in their heart, Aha, so would we have it: let them not say, We have swallowed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them be ashamed and confounded together that rejoice at mine hurt: let them be clothed with shame and dishonour that magnify themselve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m shout for joy, and be glad, that favour my righteous cause: yea, let them say continually, The LORD be magnified, which hath pleasure in the prosperity of hi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trive thou, O LORD, with them that strive with me: fight thou against them that fight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tongue shall talk of thy righteousness, and of thy praise all the day 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hold of shield and buckler, and stand up for mine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aw out also the spear, and stop the way against them that pursue me: say unto my soul, I am thy salv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m be ashamed and brought to dishonour that seek after my soul: let them be turned back and confounded that devise my h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be as chaff before the wind, and the angel of the LORD driving them 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ir way be dark and slippery, and the angel of the LORD pursui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out cause have they hid for me their net in a pit, without cause have they digged a pit for my soul.]]></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PSALMS 35:1-28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