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544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4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taste and see that the LORD is good: blessed is the man that trusteth in hi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fear the LORD, ye his saints: for there is no want to them that fear hi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young lions do lack, and suffer hunger: but they that seek the LORD shall not want any good thing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, ye children, hearken unto me: I will teach you the fear of the LOR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man is he that desireth life, and loveth many days, that he may see good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thy tongue from evil, and thy lips from speaking guil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part from evil, and do good; seek peace, and pursue i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yes of the LORD are toward the righteous, and his ears are open unto their cr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ace of the LORD is against them that do evil, to cut off the remembrance of them from the eart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cried, and the LORD heard, and delivered them out of all their trouble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David; when he changed his behaviour before Abimelech, who drove him away, and he departe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nigh unto them that are of a broken heart, and saveth such as be of a contrite spiri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are the afflictions of the righteous: but the LORD delivereth him out of them all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keepeth all his bones: not one of them is broke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il shall slay the wicked: and they that hate the righteous shall be condemne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redeemeth the soul of his servants: and none of them that trust in him shall be condemne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less the LORD at all times: his praise shall continually be in my mout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ul shall make her boast in the LORD: the meek shall hear thereof, and be gla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magnify the LORD with me, and let us exalt his name togeth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ought the LORD, and he answered me, and delivered me from all my fear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looked unto him, and were lightened: and their faces shall never be confound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poor man cried, and the LORD heard him, and saved him out of all his troubl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ngel of the LORD encampeth round about them that fear him, and delivereth the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3">
  <a:themeElements>
    <a:clrScheme name="Theme7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2026-05-30T08:19:27Z</dcterms:created>
  <dcterms:modified xsi:type="dcterms:W3CDTF">2026-05-30T08:19:27Z</dcterms:modified>
  <dc:title>Bible.com.au: PSALMS 34:1-22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