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in the LORD, O ye righteous: praise is comely for the upri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unto the LORD with harp: sing praises unto him with the psaltery of ten string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him a new song; play skilfully with a loud noi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d of the LORD is right; and all his work is done in faithful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veth righteousness and judgment: the earth is full of the lovingkindness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word of the LORD were the heavens made; and all the host of them by the breath of his mou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thereth the waters of the sea together as an heap: he layeth up the deeps in storehous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e earth fear the LORD: let all the inhabitants of the world stand in awe of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pake, and it was done; he commanded, and it stood fa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ringeth the counsel of the nations to nought: he maketh the thoughts of the peoples to be of none effec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unsel of the LORD standeth fast for ever, the thoughts of his heart to all generatio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nation whose God is the LORD; the people whom he hath chosen for his own inheritan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oketh from heaven; he beholdeth all the sons of men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place of his habitation he looketh forth upon all the inhabitants of the earth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ashioneth the hearts of them all, that considereth all their work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king saved by the multitude of an host: a mighty man is not delivered by great streng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orse is a vain thing for safety: neither shall he deliver any by his great pow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eye of the LORD is upon them that fear him, upon them that hope in his mercy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liver their soul from death, and to keep them alive in famin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oul hath waited for the LORD: he is our help and our shiel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heart shall rejoice in him, because we have trusted in his holy na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mercy, O LORD, be upon us, according as we have hoped in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2026-10-12T05:45:30Z</dcterms:created>
  <dcterms:modified xsi:type="dcterms:W3CDTF">2026-10-12T05:45:30Z</dcterms:modified>
  <dc:title>Bible.com.au: PSALMS 33:1-22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