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ake, and it was done; he commanded, and it stood f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eth the counsel of the nations to nought: he maketh the thoughts of the peoples to be of none eff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sel of the LORD standeth fast for ever, the thoughts of his heart to all gener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nation whose God is the LORD; the people whom he hath chosen for his ow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th from heaven; he beholdeth all the sons of me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place of his habitation he looketh forth upon all the inhabitants of the ear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fashioneth the hearts of them all, that considereth all their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king saved by the multitude of an host: a mighty man is not delivered by great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rse is a vain thing for safety: neither shall he deliver any by his great pow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 of the LORD is upon them that fear him, upon them that hope in his mercy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O ye righteous: praise is comely for the up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ir soul from death, and to keep them alive in fami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hath waited for the LORD: he is our help and our shie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heart shall rejoice in him, because we have trusted in his holy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y, O LORD, be upon us, according as we have hoped i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unto the LORD with harp: sing praises unto him with the psaltery of ten str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 a new song; play skilfully with a loud no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the LORD is right; and all his work is done in faithful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righteousness and judgment: the earth is full of the lovingkind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were the heavens made; and all the host of them by the breath of his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th the waters of the sea together as an heap: he layeth up the deeps in storehou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earth fear the LORD: let all the inhabitants of the world stand in awe of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2026-06-19T22:41:41Z</dcterms:created>
  <dcterms:modified xsi:type="dcterms:W3CDTF">2026-06-19T22:41:41Z</dcterms:modified>
  <dc:title>Bible.com.au: PSALMS 33:1-22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