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17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struct thee and teach thee in the way which thou shalt go: I will counsel thee with mine eye upon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not as the horse, or as the mule, which have no understanding: whose trappings must be bit and bridle to hold them in, else they will not come near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orrows shall be to the wicked: but he that trusteth in the LORD, mercy shall compass him ab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 in the LORD, and rejoice, ye righteous: and shout for joy, all ye that are upright in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 Masch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whose transgression is forgiven, whose sin is cov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unto whom the LORD imputeth not iniquity, and in whose spirit there is no gui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kept silence, my bones waxed old through my roaring all the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ay and night thy hand was heavy upon me: my moisture was changed as with the drought of summer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cknowledged my sin unto thee, and mine iniquity have I not hid: I said, I will confess my transgressions unto the LORD; and thou forgavest the iniquity of my sin.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let every one that is godly pray unto thee in a time when thou mayest be found: surely when the great waters overflow they shall not reach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hiding place; thou wilt preserve me from trouble; thou wilt compass me about with songs of deliverance.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2026-07-01T10:15:42Z</dcterms:created>
  <dcterms:modified xsi:type="dcterms:W3CDTF">2026-07-01T10:15:42Z</dcterms:modified>
  <dc:title>Bible.com.au: PSALMS 32:1-11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