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70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3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hast not shut me up into the hand of the enemy; thou hast set my feet in a large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mercy upon me, O LORD, for I am in distress: mine eye wasteth away with grief, yea, my soul and my bod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my life is spent with sorrow, and my years with sighing: my strength faileth because of mine iniquity, and my bones are wasted a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of all mine adversaries I am become a reproach, yea, unto my neighbours exceedingly, and a fear to mine acquaintance: they that did see me without fled from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m forgotten as a dead man out of mind: I am like a broken vess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have heard the defaming of many, terror on every side: while they took counsel together against me, they devised to take away my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trusted in thee, O LORD: I said, Thou art my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times are in thy hand: deliver me from the hand of mine enemies, and from them that persecut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thy face to shine upon thy servant: save me in thy lovingkin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me not he ashamed, O LORD; for I have called upon thee: let the wicked be ashamed, let them be silent in She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 the Chief Musician. A Psalm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the lying lips be dumb; which speak against the righteous insolently, with pride and contem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h how great is thy goodness, which thou hast laid up for them that fear thee, which thou hast wrought for them that put their trust in thee, before the sons of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covert of thy presence shalt thou hide them from the plottings of man: thou shalt keep them secretly in a pavilion from the strife of tongu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lessed be the LORD: for he hath shewed me his marvelous lovingkindness in a strong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for me, I said in my haste, I am cut off from before thine eyes: nevertheless thou heardest the voice of my supplications when I cried unto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 love the LORD, all ye his saints: the LORD preserveth the faithful, and plentifully rewardeth the proud do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 strong, and let your heart take courage, all ye that hope in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e, O LORD, do I put my trust; let me never be ashamed: deliver me in thy righteous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ow down thine ear unto me; deliver me speedily: be thou to me a strong rock, an house of defence to sav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 art my rock and my fortress; therefore for thy name’s sake lead me and guid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luck me out of the net that they have laid privily for me; for thou art my strong h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to thine hand I commend my spirit: thou hast redeemed me, O LORD, thou God of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te them that regard lying vanities: but I trust in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be glad and rejoice in thy mercy: for thou hast seen my affliction; thou hast known my soul in adversitie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2026-06-22T18:45:42Z</dcterms:created>
  <dcterms:modified xsi:type="dcterms:W3CDTF">2026-06-22T18:45:42Z</dcterms:modified>
  <dc:title>Bible.com.au: PSALMS 31:1-24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