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88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to thee, O LORD; and unto the LORD I made supplicatio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is there in my blood, when I go down to the pit? Shall the dust praise thee? shall it declare thy truth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LORD, and have mercy upon me: LORD, be thou my help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urned for me my mourning into dancing; thou hast loosed my sackcloth, and girded me with gladnes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end that my glory may sing praise to thee, and not be silent. O LORD my God, I will give thanks unto the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; a Song at the Dedication of the House;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tol thee, O LORD; for thou hast raised me up, and hast not made my foes to rejoice ove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my God, I cried unto thee, and thou hast healed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hou hast brought up my soul from Sheol: thou hast kept me alive, that I should not go down to the p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unto the LORD, O ye saints of his, and give thanks to his holy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anger is but for a moment; in his favour is life: weeping may tarry for the night, but joy cometh in the mo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said in my prosperity, I shall never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LORD, of thy favour hadst made my mountain to stand strong: thou didst hide thy face; I was troub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2026-06-29T22:37:19Z</dcterms:created>
  <dcterms:modified xsi:type="dcterms:W3CDTF">2026-06-29T22:37:19Z</dcterms:modified>
  <dc:title>Bible.com.au: PSALMS 30:1-12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