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lvation belongeth unto the LORD: thy blessing be upon thy people. Selah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, when he fled from Absalom his s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how are mine adversaries increased! many are they that rise up against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there be which say of my soul, There is no help for him in God. Selah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, O LORD, art a shield about me; my glory, and the lifter up of mine hea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y unto the LORD with my voice, and he answereth me out of his holy hill. Selah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aid me down and slept; I awaked; for the LORD sustaineth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be afraid of ten thousands of the people, that have set themselves against me round abou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, O LORD; save me, O my God: for thou hast smitten all mine enemies upon the cheek bone; thou hast broken the teeth of the wick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5">
  <a:themeElements>
    <a:clrScheme name="Theme5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2026-05-30T08:18:51Z</dcterms:created>
  <dcterms:modified xsi:type="dcterms:W3CDTF">2026-05-30T08:18:51Z</dcterms:modified>
  <dc:title>Bible.com.au: PSALMS 3:1-8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